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2" r:id="rId8"/>
    <p:sldId id="261" r:id="rId9"/>
    <p:sldId id="263" r:id="rId10"/>
    <p:sldId id="265" r:id="rId11"/>
    <p:sldId id="268" r:id="rId12"/>
    <p:sldId id="267" r:id="rId13"/>
    <p:sldId id="272" r:id="rId14"/>
    <p:sldId id="276" r:id="rId15"/>
    <p:sldId id="270" r:id="rId16"/>
    <p:sldId id="275" r:id="rId17"/>
    <p:sldId id="273" r:id="rId18"/>
    <p:sldId id="271" r:id="rId19"/>
    <p:sldId id="277" r:id="rId20"/>
    <p:sldId id="274" r:id="rId21"/>
    <p:sldId id="264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4660"/>
  </p:normalViewPr>
  <p:slideViewPr>
    <p:cSldViewPr>
      <p:cViewPr varScale="1">
        <p:scale>
          <a:sx n="108" d="100"/>
          <a:sy n="108" d="100"/>
        </p:scale>
        <p:origin x="132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5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49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0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0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7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95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79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7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5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Level 4/5 Group 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Joseph Barber, Bethany Cowle, </a:t>
            </a:r>
          </a:p>
          <a:p>
            <a:r>
              <a:rPr lang="en-GB" dirty="0" smtClean="0"/>
              <a:t>Courtney-Jade Pearson, Henry Smith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591467"/>
            <a:ext cx="3733802" cy="221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023158"/>
            <a:ext cx="3733801" cy="241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2023158"/>
            <a:ext cx="3860371" cy="2412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4577171"/>
            <a:ext cx="3860371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3" y="1636963"/>
            <a:ext cx="3648077" cy="2438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3524252"/>
            <a:ext cx="3333748" cy="333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1" y="3947130"/>
            <a:ext cx="4467229" cy="291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1636963"/>
            <a:ext cx="4152900" cy="2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7676"/>
            <a:ext cx="7058830" cy="709865"/>
          </a:xfrm>
        </p:spPr>
        <p:txBody>
          <a:bodyPr/>
          <a:lstStyle/>
          <a:p>
            <a:r>
              <a:rPr lang="en-GB" dirty="0" smtClean="0"/>
              <a:t>Art assets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962400"/>
            <a:ext cx="3124203" cy="3124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655974"/>
            <a:ext cx="2514602" cy="2514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375927"/>
            <a:ext cx="5961223" cy="4202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12" y="3352800"/>
            <a:ext cx="3313948" cy="4687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14" y="3629084"/>
            <a:ext cx="4190996" cy="29543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8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211490" cy="1400530"/>
          </a:xfrm>
        </p:spPr>
        <p:txBody>
          <a:bodyPr/>
          <a:lstStyle/>
          <a:p>
            <a:r>
              <a:rPr lang="en-GB" dirty="0" smtClean="0"/>
              <a:t>Level Design development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371600"/>
            <a:ext cx="4633377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4155" y="3352800"/>
            <a:ext cx="4517445" cy="34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5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Hierarchy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788625"/>
              </p:ext>
            </p:extLst>
          </p:nvPr>
        </p:nvGraphicFramePr>
        <p:xfrm>
          <a:off x="1524000" y="2286000"/>
          <a:ext cx="60960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Image" r:id="rId3" imgW="13752381" imgH="7682540" progId="">
                  <p:embed/>
                </p:oleObj>
              </mc:Choice>
              <mc:Fallback>
                <p:oleObj name="Image" r:id="rId3" imgW="13752381" imgH="768254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86000"/>
                        <a:ext cx="6096000" cy="340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33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 screenshot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524000"/>
            <a:ext cx="8682383" cy="486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1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9023" y="1853248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720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72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  <a:endParaRPr lang="en-GB" sz="7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95082"/>
          </a:xfrm>
        </p:spPr>
        <p:txBody>
          <a:bodyPr/>
          <a:lstStyle/>
          <a:p>
            <a:r>
              <a:rPr lang="en-GB" dirty="0" smtClean="0"/>
              <a:t>Play-testing 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r>
              <a:rPr lang="en-GB" sz="2600" dirty="0" smtClean="0"/>
              <a:t>Hints for Guards/Keys/Doors.</a:t>
            </a:r>
          </a:p>
          <a:p>
            <a:endParaRPr lang="en-GB" sz="2600" dirty="0" smtClean="0"/>
          </a:p>
          <a:p>
            <a:r>
              <a:rPr lang="en-GB" sz="2600" dirty="0"/>
              <a:t>Audible feedback:</a:t>
            </a:r>
          </a:p>
          <a:p>
            <a:pPr lvl="1"/>
            <a:r>
              <a:rPr lang="en-GB" sz="2200" dirty="0"/>
              <a:t>Doors,</a:t>
            </a:r>
          </a:p>
          <a:p>
            <a:pPr lvl="1"/>
            <a:r>
              <a:rPr lang="en-GB" sz="2200" dirty="0"/>
              <a:t>Charges,</a:t>
            </a:r>
          </a:p>
          <a:p>
            <a:pPr lvl="1"/>
            <a:r>
              <a:rPr lang="en-GB" sz="2200" dirty="0"/>
              <a:t>Etc.</a:t>
            </a:r>
          </a:p>
          <a:p>
            <a:endParaRPr lang="en-GB" sz="2600" dirty="0" smtClean="0"/>
          </a:p>
          <a:p>
            <a:r>
              <a:rPr lang="en-GB" sz="2600" dirty="0" smtClean="0"/>
              <a:t>Controls: </a:t>
            </a:r>
          </a:p>
          <a:p>
            <a:pPr lvl="1"/>
            <a:r>
              <a:rPr lang="en-GB" sz="2200" dirty="0" smtClean="0"/>
              <a:t>Consistent action button</a:t>
            </a:r>
          </a:p>
          <a:p>
            <a:pPr lvl="1"/>
            <a:r>
              <a:rPr lang="en-GB" sz="2200" dirty="0" smtClean="0"/>
              <a:t>Hint the controls to the player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8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95082"/>
          </a:xfrm>
        </p:spPr>
        <p:txBody>
          <a:bodyPr/>
          <a:lstStyle/>
          <a:p>
            <a:r>
              <a:rPr lang="en-GB" dirty="0" smtClean="0"/>
              <a:t>Play-testing feedback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endParaRPr lang="en-GB" sz="2600" dirty="0" smtClean="0"/>
          </a:p>
          <a:p>
            <a:r>
              <a:rPr lang="en-GB" sz="2600" dirty="0" smtClean="0"/>
              <a:t>Levels became too complex too quick</a:t>
            </a:r>
          </a:p>
          <a:p>
            <a:endParaRPr lang="en-GB" sz="2600" dirty="0" smtClean="0"/>
          </a:p>
          <a:p>
            <a:endParaRPr lang="en-GB" sz="2600" dirty="0" smtClean="0"/>
          </a:p>
          <a:p>
            <a:r>
              <a:rPr lang="en-GB" sz="2600" dirty="0" smtClean="0"/>
              <a:t>Add more charges. </a:t>
            </a:r>
          </a:p>
          <a:p>
            <a:endParaRPr lang="en-GB" sz="2600" dirty="0" smtClean="0"/>
          </a:p>
          <a:p>
            <a:endParaRPr lang="en-GB" sz="2600" dirty="0" smtClean="0"/>
          </a:p>
          <a:p>
            <a:r>
              <a:rPr lang="en-GB" sz="2600" dirty="0"/>
              <a:t>Guards can open any lever</a:t>
            </a:r>
          </a:p>
          <a:p>
            <a:endParaRPr lang="en-GB" sz="2600" dirty="0" smtClean="0"/>
          </a:p>
          <a:p>
            <a:pPr lvl="1">
              <a:buNone/>
            </a:pPr>
            <a:endParaRPr lang="en-GB" sz="2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1: Onism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The frustration of being stuck in just one body that inhabits only one place at a time. 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Why?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Many different paths and options.</a:t>
            </a:r>
          </a:p>
          <a:p>
            <a:pPr lvl="0"/>
            <a:r>
              <a:rPr lang="en-GB" sz="2000" dirty="0"/>
              <a:t>Applies to the mechanics and gameplay.  </a:t>
            </a:r>
          </a:p>
          <a:p>
            <a:pPr lvl="0"/>
            <a:endParaRPr lang="en-US" sz="2000" dirty="0"/>
          </a:p>
          <a:p>
            <a:endParaRPr lang="en-GB" sz="20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810000"/>
            <a:ext cx="70104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r>
              <a:rPr lang="en-GB" sz="2600" dirty="0" smtClean="0"/>
              <a:t>Email count since last presentation:</a:t>
            </a:r>
          </a:p>
          <a:p>
            <a:pPr lvl="1"/>
            <a:r>
              <a:rPr lang="en-GB" sz="2000" dirty="0" smtClean="0"/>
              <a:t>BC: 8</a:t>
            </a:r>
          </a:p>
          <a:p>
            <a:pPr lvl="1"/>
            <a:r>
              <a:rPr lang="en-GB" sz="2000" dirty="0" smtClean="0"/>
              <a:t>JB: 16</a:t>
            </a:r>
          </a:p>
          <a:p>
            <a:pPr lvl="1"/>
            <a:r>
              <a:rPr lang="en-GB" sz="2000" dirty="0" smtClean="0"/>
              <a:t>CP: 15</a:t>
            </a:r>
          </a:p>
          <a:p>
            <a:pPr lvl="1"/>
            <a:r>
              <a:rPr lang="en-GB" sz="2000" dirty="0" smtClean="0"/>
              <a:t>HS: 10</a:t>
            </a:r>
          </a:p>
        </p:txBody>
      </p:sp>
    </p:spTree>
    <p:extLst>
      <p:ext uri="{BB962C8B-B14F-4D97-AF65-F5344CB8AC3E}">
        <p14:creationId xmlns:p14="http://schemas.microsoft.com/office/powerpoint/2010/main" val="34645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8077200" cy="3530600"/>
          </a:xfrm>
        </p:spPr>
        <p:txBody>
          <a:bodyPr/>
          <a:lstStyle/>
          <a:p>
            <a:r>
              <a:rPr lang="en-GB" dirty="0" smtClean="0"/>
              <a:t>Packard E. 2007. </a:t>
            </a:r>
            <a:r>
              <a:rPr lang="en-GB" i="1" dirty="0" smtClean="0"/>
              <a:t>That teenage feeling.</a:t>
            </a:r>
            <a:r>
              <a:rPr lang="en-GB" dirty="0" smtClean="0"/>
              <a:t> [Online]. April 2007. Available online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www.apa.org/monitor/apr07/teenage.aspx</a:t>
            </a:r>
            <a:r>
              <a:rPr lang="en-GB" dirty="0" smtClean="0"/>
              <a:t> [Date of access: Thursday 13</a:t>
            </a:r>
            <a:r>
              <a:rPr lang="en-GB" baseline="30000" dirty="0" smtClean="0"/>
              <a:t>th</a:t>
            </a:r>
            <a:r>
              <a:rPr lang="en-GB" dirty="0" smtClean="0"/>
              <a:t> October 2016].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Questions.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9023" y="1853248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sz="25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2: Monachopsis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The subtle but persistent feeling of being out of place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Created through the narrative</a:t>
            </a:r>
          </a:p>
          <a:p>
            <a:endParaRPr lang="en-GB" sz="2200" dirty="0"/>
          </a:p>
          <a:p>
            <a:r>
              <a:rPr lang="en-GB" sz="2200" dirty="0" smtClean="0"/>
              <a:t>Characters past and purpose is unknown</a:t>
            </a:r>
          </a:p>
          <a:p>
            <a:endParaRPr lang="en-GB" sz="2200" dirty="0"/>
          </a:p>
          <a:p>
            <a:endParaRPr lang="en-GB" sz="2200" dirty="0" smtClean="0"/>
          </a:p>
          <a:p>
            <a:endParaRPr lang="en-GB" sz="22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59008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Bartle’s taxonomy of Player Types: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Age: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16 – 30</a:t>
            </a:r>
          </a:p>
          <a:p>
            <a:endParaRPr lang="en-GB" sz="2200" dirty="0"/>
          </a:p>
          <a:p>
            <a:r>
              <a:rPr lang="en-GB" sz="2200" dirty="0" smtClean="0"/>
              <a:t>Gender: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Males and females</a:t>
            </a:r>
            <a:endParaRPr lang="en-GB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Genre/Style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Puzzle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Strategy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Angled top-down perspective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Unique Selling Point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1962" y="2514600"/>
            <a:ext cx="6345260" cy="35306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Unravel narrative through gameplay</a:t>
            </a:r>
            <a:endParaRPr lang="en-GB" sz="2200" dirty="0"/>
          </a:p>
          <a:p>
            <a:endParaRPr lang="en-GB" sz="2200" dirty="0" smtClean="0"/>
          </a:p>
          <a:p>
            <a:r>
              <a:rPr lang="en-GB" sz="2200" dirty="0" smtClean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 smtClean="0"/>
              <a:t>Access different mechanics upon taking over an NPC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Mechanics:</a:t>
            </a:r>
            <a:br>
              <a:rPr lang="en-GB" dirty="0" smtClean="0"/>
            </a:br>
            <a:r>
              <a:rPr lang="en-GB" dirty="0" smtClean="0"/>
              <a:t>What does the player do?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 smtClean="0"/>
          </a:p>
          <a:p>
            <a:r>
              <a:rPr lang="en-GB" sz="2200" dirty="0" smtClean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Take control of NPCs</a:t>
            </a:r>
          </a:p>
          <a:p>
            <a:endParaRPr lang="en-GB" sz="2200" dirty="0" smtClean="0"/>
          </a:p>
          <a:p>
            <a:pPr lvl="1"/>
            <a:r>
              <a:rPr lang="en-GB" sz="2000" dirty="0" smtClean="0"/>
              <a:t>Operate objects</a:t>
            </a:r>
            <a:br>
              <a:rPr lang="en-GB" sz="2000" dirty="0" smtClean="0"/>
            </a:br>
            <a:r>
              <a:rPr lang="en-GB" sz="2000" dirty="0" smtClean="0"/>
              <a:t>	Key/locks</a:t>
            </a:r>
            <a:br>
              <a:rPr lang="en-GB" sz="2000" dirty="0" smtClean="0"/>
            </a:br>
            <a:r>
              <a:rPr lang="en-GB" sz="2000" dirty="0" smtClean="0"/>
              <a:t>	Switches/levers/</a:t>
            </a:r>
            <a:br>
              <a:rPr lang="en-GB" sz="2000" dirty="0" smtClean="0"/>
            </a:br>
            <a:r>
              <a:rPr lang="en-GB" sz="2000" dirty="0" smtClean="0"/>
              <a:t>	buttons etc.</a:t>
            </a:r>
          </a:p>
          <a:p>
            <a:pPr lvl="1"/>
            <a:endParaRPr lang="en-GB" sz="2000" dirty="0" smtClean="0"/>
          </a:p>
          <a:p>
            <a:pPr lvl="1"/>
            <a:r>
              <a:rPr lang="en-GB" sz="2000" dirty="0" smtClean="0"/>
              <a:t>This will cost</a:t>
            </a:r>
            <a:br>
              <a:rPr lang="en-GB" sz="2000" dirty="0" smtClean="0"/>
            </a:br>
            <a:r>
              <a:rPr lang="en-GB" sz="2000" dirty="0" smtClean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 Rewards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/>
              <a:t>Collect diary </a:t>
            </a:r>
            <a:r>
              <a:rPr lang="en-GB" sz="2200" dirty="0" smtClean="0"/>
              <a:t>memories</a:t>
            </a:r>
            <a:br>
              <a:rPr lang="en-GB" sz="2200" dirty="0" smtClean="0"/>
            </a:br>
            <a:r>
              <a:rPr lang="en-GB" sz="2200" dirty="0" smtClean="0"/>
              <a:t>	</a:t>
            </a:r>
            <a:r>
              <a:rPr lang="en-GB" dirty="0" smtClean="0"/>
              <a:t>Over time, piece together </a:t>
            </a:r>
            <a:br>
              <a:rPr lang="en-GB" dirty="0" smtClean="0"/>
            </a:br>
            <a:r>
              <a:rPr lang="en-GB" dirty="0" smtClean="0"/>
              <a:t>	narrative.</a:t>
            </a:r>
          </a:p>
          <a:p>
            <a:endParaRPr lang="en-GB" sz="2200" dirty="0" smtClean="0"/>
          </a:p>
          <a:p>
            <a:endParaRPr lang="en-GB" sz="2200" dirty="0" smtClean="0"/>
          </a:p>
          <a:p>
            <a:r>
              <a:rPr lang="en-GB" sz="2200" dirty="0" smtClean="0"/>
              <a:t>Collecting additional “Charges”</a:t>
            </a: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2286000"/>
            <a:ext cx="3352800" cy="2342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366</TotalTime>
  <Words>264</Words>
  <Application>Microsoft Office PowerPoint</Application>
  <PresentationFormat>On-screen Show (4:3)</PresentationFormat>
  <Paragraphs>122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Wingdings 3</vt:lpstr>
      <vt:lpstr>Ion</vt:lpstr>
      <vt:lpstr>Image</vt:lpstr>
      <vt:lpstr>Level 4/5 Group 5</vt:lpstr>
      <vt:lpstr>Emotion 1: Onism</vt:lpstr>
      <vt:lpstr>Emotion 2: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Mood boards</vt:lpstr>
      <vt:lpstr>Art style</vt:lpstr>
      <vt:lpstr>Art assets</vt:lpstr>
      <vt:lpstr>Level Design development</vt:lpstr>
      <vt:lpstr>Visual Hierarchy</vt:lpstr>
      <vt:lpstr>Gameplay screenshot</vt:lpstr>
      <vt:lpstr>Gameplay</vt:lpstr>
      <vt:lpstr>Play-testing feedback</vt:lpstr>
      <vt:lpstr>Play-testing feedback</vt:lpstr>
      <vt:lpstr>Management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Joseph</cp:lastModifiedBy>
  <cp:revision>55</cp:revision>
  <dcterms:created xsi:type="dcterms:W3CDTF">2016-10-12T09:07:10Z</dcterms:created>
  <dcterms:modified xsi:type="dcterms:W3CDTF">2016-11-16T10:27:51Z</dcterms:modified>
</cp:coreProperties>
</file>